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A4F5D-B5D4-4E31-A25C-CFDC5A062555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EECB-9C33-4BE8-9A1E-6951A44E8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974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A4F5D-B5D4-4E31-A25C-CFDC5A062555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EECB-9C33-4BE8-9A1E-6951A44E8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73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A4F5D-B5D4-4E31-A25C-CFDC5A062555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EECB-9C33-4BE8-9A1E-6951A44E8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1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A4F5D-B5D4-4E31-A25C-CFDC5A062555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EECB-9C33-4BE8-9A1E-6951A44E8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01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A4F5D-B5D4-4E31-A25C-CFDC5A062555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EECB-9C33-4BE8-9A1E-6951A44E8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1255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A4F5D-B5D4-4E31-A25C-CFDC5A062555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EECB-9C33-4BE8-9A1E-6951A44E8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456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A4F5D-B5D4-4E31-A25C-CFDC5A062555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EECB-9C33-4BE8-9A1E-6951A44E8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005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A4F5D-B5D4-4E31-A25C-CFDC5A062555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EECB-9C33-4BE8-9A1E-6951A44E8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8192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A4F5D-B5D4-4E31-A25C-CFDC5A062555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EECB-9C33-4BE8-9A1E-6951A44E8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473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A4F5D-B5D4-4E31-A25C-CFDC5A062555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EECB-9C33-4BE8-9A1E-6951A44E8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30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A4F5D-B5D4-4E31-A25C-CFDC5A062555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7EECB-9C33-4BE8-9A1E-6951A44E8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650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A4F5D-B5D4-4E31-A25C-CFDC5A062555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7EECB-9C33-4BE8-9A1E-6951A44E80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07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ontenu site web_SS Onglet Parcours patients_AP_VT_jan2017 [Mode de compatibilité] - Microsoft Wor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11" t="36224" r="32637" b="20855"/>
          <a:stretch/>
        </p:blipFill>
        <p:spPr>
          <a:xfrm>
            <a:off x="58519" y="0"/>
            <a:ext cx="90854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9706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APHP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PERCHE Astrid</dc:creator>
  <cp:lastModifiedBy>PERCHE Astrid</cp:lastModifiedBy>
  <cp:revision>1</cp:revision>
  <dcterms:created xsi:type="dcterms:W3CDTF">2017-01-23T10:20:11Z</dcterms:created>
  <dcterms:modified xsi:type="dcterms:W3CDTF">2017-01-23T10:23:27Z</dcterms:modified>
</cp:coreProperties>
</file>